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58" r:id="rId6"/>
    <p:sldId id="259" r:id="rId7"/>
    <p:sldId id="260" r:id="rId8"/>
    <p:sldId id="262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4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6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3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5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91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5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0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6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78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2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8A97-F865-49E0-A580-4880A0010363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CE1D-98BD-4B28-83AE-CD31CF44E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72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87489" y="1762242"/>
            <a:ext cx="6790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Avatar</a:t>
            </a:r>
            <a:r>
              <a:rPr lang="pt-BR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Redes Sociais</a:t>
            </a:r>
            <a:endParaRPr lang="pt-BR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666706" y="4359548"/>
            <a:ext cx="1616751" cy="0"/>
          </a:xfrm>
          <a:prstGeom prst="line">
            <a:avLst/>
          </a:prstGeom>
          <a:ln w="22542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62775" y="2523094"/>
            <a:ext cx="920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o download do arquivo </a:t>
            </a:r>
            <a:br>
              <a:rPr lang="pt-BR" sz="36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Avatar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RIOPREFEITURA </a:t>
            </a:r>
            <a:r>
              <a:rPr lang="pt-B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Saúde.psd</a:t>
            </a:r>
            <a:endParaRPr lang="pt-BR" sz="3600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666706" y="4359548"/>
            <a:ext cx="1616751" cy="0"/>
          </a:xfrm>
          <a:prstGeom prst="line">
            <a:avLst/>
          </a:prstGeom>
          <a:ln w="22542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49" y="1301957"/>
            <a:ext cx="9489056" cy="50079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18449" y="306656"/>
            <a:ext cx="94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site </a:t>
            </a:r>
            <a:r>
              <a:rPr lang="pt-BR" sz="3600" b="1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https://www.photopea.com/</a:t>
            </a:r>
            <a:endParaRPr lang="pt-BR" sz="3600" b="1" dirty="0">
              <a:solidFill>
                <a:srgbClr val="004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8449" y="323132"/>
            <a:ext cx="949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em </a:t>
            </a:r>
            <a:r>
              <a:rPr lang="pt-BR" sz="3600" b="1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&gt; Abrir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418449" y="1301957"/>
            <a:ext cx="9494038" cy="4996696"/>
            <a:chOff x="1386550" y="1301957"/>
            <a:chExt cx="9494038" cy="499669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1" r="37152" b="36726"/>
            <a:stretch/>
          </p:blipFill>
          <p:spPr>
            <a:xfrm>
              <a:off x="1386550" y="1301957"/>
              <a:ext cx="9494038" cy="4996696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1386550" y="1888860"/>
              <a:ext cx="2176224" cy="387179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2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30441" y="1152455"/>
            <a:ext cx="10465657" cy="5225683"/>
            <a:chOff x="730441" y="1152455"/>
            <a:chExt cx="10465657" cy="52256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027" y="1152455"/>
              <a:ext cx="8447071" cy="5025058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730441" y="2040045"/>
              <a:ext cx="18639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 nessa ferramenta para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editar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nome da unidade</a:t>
              </a:r>
              <a:endParaRPr lang="pt-BR" sz="105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84" t="64528" r="97488" b="31804"/>
            <a:stretch/>
          </p:blipFill>
          <p:spPr>
            <a:xfrm>
              <a:off x="822858" y="3420252"/>
              <a:ext cx="868784" cy="73855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/>
            <a:srcRect l="59" t="81514" r="97464" b="14818"/>
            <a:stretch/>
          </p:blipFill>
          <p:spPr>
            <a:xfrm>
              <a:off x="823136" y="4516191"/>
              <a:ext cx="886401" cy="738554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730441" y="5454808"/>
              <a:ext cx="17574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 nessa ferramenta para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 zoom</a:t>
              </a:r>
              <a:endParaRPr lang="pt-BR" sz="105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ector angulado 14"/>
            <p:cNvCxnSpPr>
              <a:endCxn id="6" idx="3"/>
            </p:cNvCxnSpPr>
            <p:nvPr/>
          </p:nvCxnSpPr>
          <p:spPr>
            <a:xfrm rot="10800000">
              <a:off x="1691643" y="3789530"/>
              <a:ext cx="1039491" cy="668635"/>
            </a:xfrm>
            <a:prstGeom prst="bentConnector3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angulado 16"/>
            <p:cNvCxnSpPr>
              <a:endCxn id="8" idx="3"/>
            </p:cNvCxnSpPr>
            <p:nvPr/>
          </p:nvCxnSpPr>
          <p:spPr>
            <a:xfrm rot="10800000">
              <a:off x="1709537" y="4885468"/>
              <a:ext cx="1030544" cy="571388"/>
            </a:xfrm>
            <a:prstGeom prst="bentConnector3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/>
            <p:cNvSpPr/>
            <p:nvPr/>
          </p:nvSpPr>
          <p:spPr>
            <a:xfrm>
              <a:off x="2731134" y="4256644"/>
              <a:ext cx="330004" cy="387179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731134" y="5271833"/>
              <a:ext cx="330004" cy="387179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5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6419" y="352821"/>
            <a:ext cx="106054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ferramenta de texto, </a:t>
            </a:r>
            <a:r>
              <a:rPr lang="pt-BR" sz="3400" b="1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 </a:t>
            </a:r>
            <a:r>
              <a:rPr lang="pt-BR" sz="3400" b="1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campo indicado</a:t>
            </a:r>
            <a:r>
              <a:rPr lang="pt-BR" sz="3400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400" b="1" dirty="0">
              <a:solidFill>
                <a:srgbClr val="004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14677" y="1123721"/>
            <a:ext cx="11307228" cy="5377107"/>
            <a:chOff x="265815" y="1091822"/>
            <a:chExt cx="11307228" cy="537710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183" y="1091822"/>
              <a:ext cx="9031860" cy="537710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43335" y="1880554"/>
              <a:ext cx="197456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unidades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deverão utilizar abreviações </a:t>
              </a:r>
              <a:r>
                <a:rPr lang="pt-BR" b="1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tipo de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unidade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seguindo os exemplos da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página 5 do</a:t>
              </a:r>
            </a:p>
            <a:p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Guia </a:t>
              </a:r>
              <a:r>
                <a:rPr lang="pt-BR" b="1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b="1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Redes Sociais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Secretaria Municipal</a:t>
              </a:r>
            </a:p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Saúde.</a:t>
              </a:r>
            </a:p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Ex.: CF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CMS, UPA,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CAPS.</a:t>
              </a:r>
              <a:endParaRPr lang="pt-BR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Conector angulado 7"/>
            <p:cNvCxnSpPr>
              <a:endCxn id="13" idx="3"/>
            </p:cNvCxnSpPr>
            <p:nvPr/>
          </p:nvCxnSpPr>
          <p:spPr>
            <a:xfrm rot="10800000">
              <a:off x="2313582" y="3845155"/>
              <a:ext cx="2182576" cy="141045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 12"/>
            <p:cNvSpPr/>
            <p:nvPr/>
          </p:nvSpPr>
          <p:spPr>
            <a:xfrm>
              <a:off x="265815" y="1796905"/>
              <a:ext cx="2047767" cy="4096499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936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02682" y="409582"/>
            <a:ext cx="898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todas as alterações realizadas, salve o documento clicando em </a:t>
            </a:r>
            <a:r>
              <a:rPr lang="pt-BR" sz="2400" b="1" dirty="0" smtClean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 &gt; Exportar como &gt; PNG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01223" y="1362820"/>
            <a:ext cx="9081658" cy="5148436"/>
            <a:chOff x="1382233" y="1362820"/>
            <a:chExt cx="9081658" cy="514843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5" b="31291"/>
            <a:stretch/>
          </p:blipFill>
          <p:spPr>
            <a:xfrm>
              <a:off x="1483692" y="1362820"/>
              <a:ext cx="8980199" cy="5148436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1382233" y="4177729"/>
              <a:ext cx="3402418" cy="387179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230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71013" y="2020586"/>
            <a:ext cx="8392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fazer o download do arquivo final (PNG), é só </a:t>
            </a:r>
            <a:r>
              <a:rPr lang="pt-BR" sz="36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inseri-lo no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da rede social da unidade</a:t>
            </a:r>
            <a:r>
              <a:rPr lang="pt-BR" sz="36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666706" y="4359548"/>
            <a:ext cx="1616751" cy="0"/>
          </a:xfrm>
          <a:prstGeom prst="line">
            <a:avLst/>
          </a:prstGeom>
          <a:ln w="22542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83582" y="306655"/>
            <a:ext cx="77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pt-BR" sz="36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318983" y="1208785"/>
            <a:ext cx="11519885" cy="5377107"/>
            <a:chOff x="318983" y="1123721"/>
            <a:chExt cx="11519885" cy="537710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008" y="1123721"/>
              <a:ext cx="9031860" cy="5377107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419784" y="1348917"/>
              <a:ext cx="2169049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 colocar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dirty="0" err="1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avatar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perfil da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rede, o nome da unidade ficar cortado, retorne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a tela de edição de texto e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reduza o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tamanho da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fonte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até caber sem cortes dentro da área do 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perfil</a:t>
              </a:r>
            </a:p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 social</a:t>
              </a:r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pt-BR" dirty="0" smtClean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tamanho da fonte deverá</a:t>
              </a:r>
            </a:p>
            <a:p>
              <a:r>
                <a:rPr lang="pt-BR" dirty="0">
                  <a:solidFill>
                    <a:srgbClr val="004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 ajustado considerando o tamanho do nome da unidade. </a:t>
              </a:r>
              <a:endParaRPr lang="pt-BR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18983" y="1212107"/>
              <a:ext cx="2271058" cy="5252483"/>
            </a:xfrm>
            <a:prstGeom prst="rect">
              <a:avLst/>
            </a:pr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5051741" y="1663774"/>
              <a:ext cx="0" cy="846064"/>
            </a:xfrm>
            <a:prstGeom prst="line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4638235" y="1633760"/>
              <a:ext cx="827013" cy="0"/>
            </a:xfrm>
            <a:prstGeom prst="line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2580068" y="2481486"/>
              <a:ext cx="2471673" cy="0"/>
            </a:xfrm>
            <a:prstGeom prst="line">
              <a:avLst/>
            </a:prstGeom>
            <a:ln w="571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ângulo 27"/>
          <p:cNvSpPr/>
          <p:nvPr/>
        </p:nvSpPr>
        <p:spPr>
          <a:xfrm>
            <a:off x="0" y="0"/>
            <a:ext cx="12192000" cy="952986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508595" y="232224"/>
            <a:ext cx="111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pt-BR" sz="32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 for </a:t>
            </a:r>
            <a:r>
              <a:rPr lang="pt-BR" sz="32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necessário,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o tamanho da fonte</a:t>
            </a:r>
            <a:r>
              <a:rPr lang="pt-BR" sz="3200" b="1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207</Words>
  <Application>Microsoft Office PowerPoint</Application>
  <PresentationFormat>Personalizar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Aluisio Bispo Oliveira</dc:creator>
  <cp:lastModifiedBy>Sandra Araujo</cp:lastModifiedBy>
  <cp:revision>23</cp:revision>
  <dcterms:created xsi:type="dcterms:W3CDTF">2021-01-11T05:10:02Z</dcterms:created>
  <dcterms:modified xsi:type="dcterms:W3CDTF">2021-04-05T19:44:29Z</dcterms:modified>
</cp:coreProperties>
</file>