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44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28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2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5887" y="1094388"/>
            <a:ext cx="9728100" cy="30168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5878" y="4165643"/>
            <a:ext cx="9728100" cy="1164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5878" y="1625801"/>
            <a:ext cx="9728100" cy="28860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5878" y="4633192"/>
            <a:ext cx="9728100" cy="1911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5878" y="3161354"/>
            <a:ext cx="9728100" cy="1237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5878" y="1693927"/>
            <a:ext cx="97281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5878" y="1693927"/>
            <a:ext cx="45669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517307" y="1693927"/>
            <a:ext cx="45669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5878" y="816630"/>
            <a:ext cx="3206100" cy="1110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5878" y="2042457"/>
            <a:ext cx="3206100" cy="46731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9734" y="661638"/>
            <a:ext cx="7270200" cy="60126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220000" y="-184"/>
            <a:ext cx="522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4375" lIns="114375" spcFirstLastPara="1" rIns="114375" wrap="square" tIns="114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03130" y="1812541"/>
            <a:ext cx="4618500" cy="2178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03130" y="4120005"/>
            <a:ext cx="4618500" cy="18153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639587" y="1064257"/>
            <a:ext cx="4380900" cy="5431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5878" y="6218168"/>
            <a:ext cx="6849000" cy="8895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5878" y="1693927"/>
            <a:ext cx="97281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4375" lIns="114375" spcFirstLastPara="1" rIns="114375" wrap="square" tIns="11437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2356" y="-44650"/>
            <a:ext cx="10824718" cy="76493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095800" y="1562100"/>
            <a:ext cx="62484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500">
                <a:solidFill>
                  <a:srgbClr val="51AD96"/>
                </a:solidFill>
              </a:rPr>
              <a:t>CERTIFICAMOS QUE</a:t>
            </a:r>
            <a:endParaRPr b="1" sz="4600">
              <a:solidFill>
                <a:srgbClr val="51AD96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67100" y="3780000"/>
            <a:ext cx="83058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</a:rPr>
              <a:t>agora faz parte do </a:t>
            </a:r>
            <a:r>
              <a:rPr b="1" lang="pt-BR" sz="2000">
                <a:solidFill>
                  <a:schemeClr val="dk1"/>
                </a:solidFill>
              </a:rPr>
              <a:t>“Esquadrão de Imunização do Zé Gotinha”</a:t>
            </a:r>
            <a:r>
              <a:rPr lang="pt-BR" sz="2000">
                <a:solidFill>
                  <a:schemeClr val="dk1"/>
                </a:solidFill>
              </a:rPr>
              <a:t>, após vencer, com coragem e valentia, a batalha contra a temida agulha. </a:t>
            </a:r>
            <a:endParaRPr sz="2300"/>
          </a:p>
        </p:txBody>
      </p:sp>
      <p:cxnSp>
        <p:nvCxnSpPr>
          <p:cNvPr id="57" name="Google Shape;57;p13"/>
          <p:cNvCxnSpPr/>
          <p:nvPr/>
        </p:nvCxnSpPr>
        <p:spPr>
          <a:xfrm>
            <a:off x="1152750" y="3524250"/>
            <a:ext cx="8134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cxnSp>
        <p:nvCxnSpPr>
          <p:cNvPr id="58" name="Google Shape;58;p13"/>
          <p:cNvCxnSpPr/>
          <p:nvPr/>
        </p:nvCxnSpPr>
        <p:spPr>
          <a:xfrm>
            <a:off x="3819900" y="5462900"/>
            <a:ext cx="280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24840" l="0" r="19374" t="0"/>
          <a:stretch/>
        </p:blipFill>
        <p:spPr>
          <a:xfrm>
            <a:off x="4117913" y="4882350"/>
            <a:ext cx="2204173" cy="7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